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7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87" d="100"/>
          <a:sy n="87" d="100"/>
        </p:scale>
        <p:origin x="533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438FF6C-BD2A-4DD2-86B0-9560340EA57A}" type="datetimeFigureOut">
              <a:rPr lang="pl-PL" smtClean="0"/>
              <a:t>31.01.2021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C9885-A997-468A-8A5C-70B75E4C1DE1}" type="slidenum">
              <a:rPr lang="pl-PL" smtClean="0"/>
              <a:t>‹#›</a:t>
            </a:fld>
            <a:endParaRPr lang="pl-PL"/>
          </a:p>
        </p:txBody>
      </p:sp>
      <p:sp>
        <p:nvSpPr>
          <p:cNvPr id="13" name="Rectangle 12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25400" ty="6350" sx="71000" sy="71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075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8FF6C-BD2A-4DD2-86B0-9560340EA57A}" type="datetimeFigureOut">
              <a:rPr lang="pl-PL" smtClean="0"/>
              <a:t>31.01.2021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C9885-A997-468A-8A5C-70B75E4C1DE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84311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8FF6C-BD2A-4DD2-86B0-9560340EA57A}" type="datetimeFigureOut">
              <a:rPr lang="pl-PL" smtClean="0"/>
              <a:t>31.01.2021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C9885-A997-468A-8A5C-70B75E4C1DE1}" type="slidenum">
              <a:rPr lang="pl-PL" smtClean="0"/>
              <a:t>‹#›</a:t>
            </a:fld>
            <a:endParaRPr lang="pl-PL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793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8FF6C-BD2A-4DD2-86B0-9560340EA57A}" type="datetimeFigureOut">
              <a:rPr lang="pl-PL" smtClean="0"/>
              <a:t>31.01.2021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C9885-A997-468A-8A5C-70B75E4C1DE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63892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8FF6C-BD2A-4DD2-86B0-9560340EA57A}" type="datetimeFigureOut">
              <a:rPr lang="pl-PL" smtClean="0"/>
              <a:t>31.01.2021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C9885-A997-468A-8A5C-70B75E4C1DE1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Rectangle 9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25400" ty="6350" sx="71000" sy="71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619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8FF6C-BD2A-4DD2-86B0-9560340EA57A}" type="datetimeFigureOut">
              <a:rPr lang="pl-PL" smtClean="0"/>
              <a:t>31.01.2021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C9885-A997-468A-8A5C-70B75E4C1DE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65706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8FF6C-BD2A-4DD2-86B0-9560340EA57A}" type="datetimeFigureOut">
              <a:rPr lang="pl-PL" smtClean="0"/>
              <a:t>31.01.2021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C9885-A997-468A-8A5C-70B75E4C1DE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34519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8FF6C-BD2A-4DD2-86B0-9560340EA57A}" type="datetimeFigureOut">
              <a:rPr lang="pl-PL" smtClean="0"/>
              <a:t>31.01.2021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C9885-A997-468A-8A5C-70B75E4C1DE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96295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8FF6C-BD2A-4DD2-86B0-9560340EA57A}" type="datetimeFigureOut">
              <a:rPr lang="pl-PL" smtClean="0"/>
              <a:t>31.01.2021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C9885-A997-468A-8A5C-70B75E4C1DE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97831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8FF6C-BD2A-4DD2-86B0-9560340EA57A}" type="datetimeFigureOut">
              <a:rPr lang="pl-PL" smtClean="0"/>
              <a:t>31.01.2021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C9885-A997-468A-8A5C-70B75E4C1DE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68886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/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8FF6C-BD2A-4DD2-86B0-9560340EA57A}" type="datetimeFigureOut">
              <a:rPr lang="pl-PL" smtClean="0"/>
              <a:t>31.01.2021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C9885-A997-468A-8A5C-70B75E4C1DE1}" type="slidenum">
              <a:rPr lang="pl-PL" smtClean="0"/>
              <a:t>‹#›</a:t>
            </a:fld>
            <a:endParaRPr lang="pl-P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507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438FF6C-BD2A-4DD2-86B0-9560340EA57A}" type="datetimeFigureOut">
              <a:rPr lang="pl-PL" smtClean="0"/>
              <a:t>31.01.2021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75C9885-A997-468A-8A5C-70B75E4C1DE1}" type="slidenum">
              <a:rPr lang="pl-PL" smtClean="0"/>
              <a:t>‹#›</a:t>
            </a:fld>
            <a:endParaRPr lang="pl-PL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9254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4FD6A72-0A60-4CAD-91C2-980ADD8CE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Obraz 6" descr="Obraz zawierający wewnątrz, ściana, drewniane, stół&#10;&#10;Opis wygenerowany automatycznie">
            <a:extLst>
              <a:ext uri="{FF2B5EF4-FFF2-40B4-BE49-F238E27FC236}">
                <a16:creationId xmlns:a16="http://schemas.microsoft.com/office/drawing/2014/main" id="{2C91C3BD-0E57-4820-82ED-FBD7D353A1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9091"/>
          <a:stretch/>
        </p:blipFill>
        <p:spPr>
          <a:xfrm>
            <a:off x="-301659" y="-466626"/>
            <a:ext cx="13021557" cy="7324626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24647F2E-B965-46D2-A7E3-38F9453D20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565" y="5394960"/>
            <a:ext cx="7772400" cy="1463040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</a:rPr>
              <a:t>Blender</a:t>
            </a:r>
            <a:r>
              <a:rPr lang="pl-PL" dirty="0">
                <a:solidFill>
                  <a:srgbClr val="FFFFFF"/>
                </a:solidFill>
              </a:rPr>
              <a:t> ręczny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DDDCFAF-DDBE-4788-BE1E-BD806B7BFA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31645" y="5394960"/>
            <a:ext cx="3200400" cy="1463040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</a:rPr>
              <a:t>Aleksandra Winiarska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73666C2-7AA8-4F5F-BD41-F146D021C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228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E8ED9DC-3006-44EC-96DC-1256DE928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651567" cy="1499616"/>
          </a:xfrm>
        </p:spPr>
        <p:txBody>
          <a:bodyPr>
            <a:normAutofit/>
          </a:bodyPr>
          <a:lstStyle/>
          <a:p>
            <a:r>
              <a:rPr lang="pl-PL" sz="4000" dirty="0" err="1"/>
              <a:t>Blender</a:t>
            </a:r>
            <a:r>
              <a:rPr lang="pl-PL" sz="4000" dirty="0"/>
              <a:t> w kuchni</a:t>
            </a:r>
          </a:p>
        </p:txBody>
      </p:sp>
      <p:pic>
        <p:nvPicPr>
          <p:cNvPr id="7" name="Symbol zastępczy zawartości 6" descr="Obraz zawierający ściana, podłoże, wewnątrz&#10;&#10;Opis wygenerowany automatycznie">
            <a:extLst>
              <a:ext uri="{FF2B5EF4-FFF2-40B4-BE49-F238E27FC236}">
                <a16:creationId xmlns:a16="http://schemas.microsoft.com/office/drawing/2014/main" id="{4672B330-FAB3-4034-ABA6-822498F68C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13"/>
          <a:stretch/>
        </p:blipFill>
        <p:spPr>
          <a:xfrm>
            <a:off x="159315" y="2084832"/>
            <a:ext cx="5229282" cy="3626498"/>
          </a:xfrm>
        </p:spPr>
      </p:pic>
      <p:pic>
        <p:nvPicPr>
          <p:cNvPr id="5" name="Symbol zastępczy zawartości 4" descr="Obraz zawierający wewnątrz&#10;&#10;Opis wygenerowany automatycznie">
            <a:extLst>
              <a:ext uri="{FF2B5EF4-FFF2-40B4-BE49-F238E27FC236}">
                <a16:creationId xmlns:a16="http://schemas.microsoft.com/office/drawing/2014/main" id="{A2E31442-653A-4BFB-A1E8-B5273E4C7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107" y="825568"/>
            <a:ext cx="6508579" cy="520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845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7F320F8-581C-4078-9D29-2AEB69372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Pojemnik </a:t>
            </a:r>
            <a:r>
              <a:rPr lang="pl-PL" dirty="0" err="1"/>
              <a:t>blendera</a:t>
            </a:r>
            <a:endParaRPr lang="pl-PL" dirty="0"/>
          </a:p>
        </p:txBody>
      </p:sp>
      <p:pic>
        <p:nvPicPr>
          <p:cNvPr id="5" name="Symbol zastępczy zawartości 4" descr="Obraz zawierający głośnik, sprzęt elektroniczny, megafon, jasne&#10;&#10;Opis wygenerowany automatycznie">
            <a:extLst>
              <a:ext uri="{FF2B5EF4-FFF2-40B4-BE49-F238E27FC236}">
                <a16:creationId xmlns:a16="http://schemas.microsoft.com/office/drawing/2014/main" id="{AD0ED1C0-F51F-400C-BF12-FA5D8BA46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75" b="11694"/>
          <a:stretch/>
        </p:blipFill>
        <p:spPr>
          <a:xfrm rot="5400000">
            <a:off x="1240463" y="2478704"/>
            <a:ext cx="4401173" cy="3460849"/>
          </a:xfrm>
        </p:spPr>
      </p:pic>
      <p:pic>
        <p:nvPicPr>
          <p:cNvPr id="7" name="Obraz 6" descr="Obraz zawierający wewnątrz, lampa, ciemny&#10;&#10;Opis wygenerowany automatycznie">
            <a:extLst>
              <a:ext uri="{FF2B5EF4-FFF2-40B4-BE49-F238E27FC236}">
                <a16:creationId xmlns:a16="http://schemas.microsoft.com/office/drawing/2014/main" id="{05C23028-4106-42FC-BE9D-FFA331A306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87" t="4469" r="14828"/>
          <a:stretch/>
        </p:blipFill>
        <p:spPr>
          <a:xfrm>
            <a:off x="5788056" y="2008541"/>
            <a:ext cx="4798244" cy="440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471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BEFE43B-6BB7-4B99-9EC2-AD29B2D67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pojemnik z każdej strony</a:t>
            </a:r>
          </a:p>
        </p:txBody>
      </p:sp>
      <p:pic>
        <p:nvPicPr>
          <p:cNvPr id="4" name="pojemnik_render_video_2">
            <a:hlinkClick r:id="" action="ppaction://media"/>
            <a:extLst>
              <a:ext uri="{FF2B5EF4-FFF2-40B4-BE49-F238E27FC236}">
                <a16:creationId xmlns:a16="http://schemas.microsoft.com/office/drawing/2014/main" id="{950FAB1F-EDF2-483C-BBD1-038279CC7EB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2137" y="1881554"/>
            <a:ext cx="7862906" cy="4422775"/>
          </a:xfrm>
        </p:spPr>
      </p:pic>
    </p:spTree>
    <p:extLst>
      <p:ext uri="{BB962C8B-B14F-4D97-AF65-F5344CB8AC3E}">
        <p14:creationId xmlns:p14="http://schemas.microsoft.com/office/powerpoint/2010/main" val="420324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ny">
  <a:themeElements>
    <a:clrScheme name="Integralny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Integralny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ny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A41AC481-B287-49C8-90EF-C669597D2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13</Words>
  <Application>Microsoft Office PowerPoint</Application>
  <PresentationFormat>Panoramiczny</PresentationFormat>
  <Paragraphs>5</Paragraphs>
  <Slides>4</Slides>
  <Notes>0</Notes>
  <HiddenSlides>0</HiddenSlides>
  <MMClips>1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</vt:i4>
      </vt:variant>
    </vt:vector>
  </HeadingPairs>
  <TitlesOfParts>
    <vt:vector size="8" baseType="lpstr">
      <vt:lpstr>Tw Cen MT</vt:lpstr>
      <vt:lpstr>Tw Cen MT Condensed</vt:lpstr>
      <vt:lpstr>Wingdings 3</vt:lpstr>
      <vt:lpstr>Integralny</vt:lpstr>
      <vt:lpstr>Blender ręczny</vt:lpstr>
      <vt:lpstr>Blender w kuchni</vt:lpstr>
      <vt:lpstr>Pojemnik blendera</vt:lpstr>
      <vt:lpstr>pojemnik z każdej strony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Blender ręczny</dc:title>
  <dc:creator>Aleksandra Winiarska (255783)</dc:creator>
  <cp:lastModifiedBy>Aleksandra Winiarska (255783)</cp:lastModifiedBy>
  <cp:revision>2</cp:revision>
  <dcterms:created xsi:type="dcterms:W3CDTF">2021-01-31T11:55:15Z</dcterms:created>
  <dcterms:modified xsi:type="dcterms:W3CDTF">2021-01-31T12:05:52Z</dcterms:modified>
</cp:coreProperties>
</file>